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13.4.2013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Africe 1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07. 04.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67580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VY_32_INOVACE_ZE.21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Africe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Afriky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0"/>
            <a:ext cx="5436096" cy="587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7323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3923928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83214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74035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707904" y="5877273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7191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Obrázek 12" descr="afrika_stat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7904" y="0"/>
            <a:ext cx="5436096" cy="5870983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364088" y="2276872"/>
            <a:ext cx="1512168" cy="15968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ovéPole 15"/>
          <p:cNvSpPr txBox="1"/>
          <p:nvPr/>
        </p:nvSpPr>
        <p:spPr>
          <a:xfrm>
            <a:off x="0" y="0"/>
            <a:ext cx="3707904" cy="31700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000" b="1" dirty="0" smtClean="0"/>
              <a:t>Gabonská republika</a:t>
            </a:r>
          </a:p>
          <a:p>
            <a:endParaRPr lang="cs-CZ" dirty="0" smtClean="0"/>
          </a:p>
          <a:p>
            <a:r>
              <a:rPr lang="cs-CZ" b="1" u="sng" dirty="0" smtClean="0"/>
              <a:t>Statistické údaje </a:t>
            </a:r>
            <a:r>
              <a:rPr lang="cs-CZ" sz="1100" b="1" u="sng" dirty="0" smtClean="0"/>
              <a:t>(2013) </a:t>
            </a:r>
            <a:r>
              <a:rPr lang="en-US" sz="1100" b="1" u="sng" baseline="30000" dirty="0" smtClean="0"/>
              <a:t>[3]</a:t>
            </a:r>
            <a:r>
              <a:rPr lang="cs-CZ" sz="1100" b="1" u="sng" dirty="0" smtClean="0"/>
              <a:t>:</a:t>
            </a:r>
          </a:p>
          <a:p>
            <a:r>
              <a:rPr lang="cs-CZ" b="1" dirty="0" smtClean="0"/>
              <a:t>Rozloha: </a:t>
            </a:r>
            <a:r>
              <a:rPr lang="cs-CZ" dirty="0" smtClean="0"/>
              <a:t>267 667 </a:t>
            </a:r>
            <a:r>
              <a:rPr lang="cs-CZ" dirty="0" err="1" smtClean="0"/>
              <a:t>km²</a:t>
            </a:r>
            <a:endParaRPr lang="cs-CZ" dirty="0" smtClean="0"/>
          </a:p>
          <a:p>
            <a:r>
              <a:rPr lang="cs-CZ" b="1" dirty="0" smtClean="0"/>
              <a:t>Počet obyvatel: </a:t>
            </a:r>
            <a:r>
              <a:rPr lang="cs-CZ" dirty="0" smtClean="0"/>
              <a:t>1 640 000</a:t>
            </a:r>
          </a:p>
          <a:p>
            <a:r>
              <a:rPr lang="cs-CZ" b="1" dirty="0" smtClean="0"/>
              <a:t>Hlavní město: </a:t>
            </a:r>
            <a:r>
              <a:rPr lang="cs-CZ" dirty="0" smtClean="0"/>
              <a:t>Libreville</a:t>
            </a:r>
          </a:p>
          <a:p>
            <a:r>
              <a:rPr lang="cs-CZ" b="1" dirty="0" smtClean="0"/>
              <a:t>Úřední jazyk: </a:t>
            </a:r>
            <a:r>
              <a:rPr lang="cs-CZ" dirty="0" smtClean="0"/>
              <a:t>francouzština</a:t>
            </a:r>
          </a:p>
          <a:p>
            <a:r>
              <a:rPr lang="cs-CZ" b="1" dirty="0" smtClean="0"/>
              <a:t>Náboženství: </a:t>
            </a:r>
            <a:r>
              <a:rPr lang="cs-CZ" dirty="0" smtClean="0"/>
              <a:t>křesťané (55 % - 75 %)</a:t>
            </a:r>
          </a:p>
          <a:p>
            <a:r>
              <a:rPr lang="cs-CZ" b="1" dirty="0" smtClean="0"/>
              <a:t>Státní zřízení: </a:t>
            </a:r>
            <a:r>
              <a:rPr lang="cs-CZ" dirty="0" smtClean="0"/>
              <a:t>prezidentská republika</a:t>
            </a:r>
          </a:p>
          <a:p>
            <a:r>
              <a:rPr lang="cs-CZ" b="1" dirty="0" smtClean="0"/>
              <a:t>HDP (parita):  </a:t>
            </a:r>
            <a:r>
              <a:rPr lang="cs-CZ" dirty="0" smtClean="0"/>
              <a:t>17 300 $ </a:t>
            </a:r>
          </a:p>
          <a:p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2339752" y="2708920"/>
            <a:ext cx="1224136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8" grpId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sz="2000" i="1" dirty="0" smtClean="0"/>
              <a:t>Slepá mapa - Afrika</a:t>
            </a:r>
            <a:r>
              <a:rPr lang="it-IT" sz="2000" dirty="0" smtClean="0"/>
              <a:t> [online]. [cit. 2013-04-06]. Dostupné z: http://d-maps.com/carte.php?lib=africa_map&amp;num_car=736&amp;lang=en 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i="1" dirty="0" smtClean="0"/>
              <a:t>Afrika - státy</a:t>
            </a:r>
            <a:r>
              <a:rPr lang="cs-CZ" sz="2000" dirty="0" smtClean="0"/>
              <a:t> [online]. [cit. 2013-04-07].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?lib=</a:t>
            </a:r>
            <a:r>
              <a:rPr lang="cs-CZ" sz="2000" dirty="0" err="1" smtClean="0"/>
              <a:t>africa</a:t>
            </a:r>
            <a:r>
              <a:rPr lang="cs-CZ" sz="2000" dirty="0" smtClean="0"/>
              <a:t>_map&amp;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_car=25459&amp;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i="1" dirty="0" smtClean="0"/>
              <a:t>Slepá mapa - Gabon</a:t>
            </a:r>
            <a:r>
              <a:rPr lang="cs-CZ" sz="2000" dirty="0" smtClean="0"/>
              <a:t> [online]. [cit. 2013-04-07].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?lib=</a:t>
            </a:r>
            <a:r>
              <a:rPr lang="cs-CZ" sz="2000" dirty="0" err="1" smtClean="0"/>
              <a:t>gabon</a:t>
            </a:r>
            <a:r>
              <a:rPr lang="cs-CZ" sz="2000" dirty="0" smtClean="0"/>
              <a:t>_map&amp;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_car=952&amp;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000" dirty="0" smtClean="0"/>
              <a:t>Gabon - statistika. [online]. [cit. 2013-04-07]. Dostupné z: https://www.cia.gov/library/publications/the-world-factbook/geos/gb.html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2013-04-07].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242</Words>
  <Application>Microsoft Office PowerPoint</Application>
  <PresentationFormat>Předvádění na obrazovce (4:3)</PresentationFormat>
  <Paragraphs>53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18</cp:revision>
  <dcterms:created xsi:type="dcterms:W3CDTF">2013-04-06T11:19:09Z</dcterms:created>
  <dcterms:modified xsi:type="dcterms:W3CDTF">2013-04-13T12:44:46Z</dcterms:modified>
</cp:coreProperties>
</file>